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7" r:id="rId2"/>
    <p:sldId id="277" r:id="rId3"/>
    <p:sldId id="258" r:id="rId4"/>
    <p:sldId id="259" r:id="rId5"/>
    <p:sldId id="260" r:id="rId6"/>
    <p:sldId id="278" r:id="rId7"/>
    <p:sldId id="261" r:id="rId8"/>
    <p:sldId id="280" r:id="rId9"/>
    <p:sldId id="262" r:id="rId10"/>
    <p:sldId id="281" r:id="rId11"/>
    <p:sldId id="263" r:id="rId12"/>
    <p:sldId id="264" r:id="rId13"/>
    <p:sldId id="282" r:id="rId14"/>
    <p:sldId id="265" r:id="rId15"/>
    <p:sldId id="283" r:id="rId16"/>
    <p:sldId id="266" r:id="rId17"/>
    <p:sldId id="284" r:id="rId18"/>
    <p:sldId id="267" r:id="rId19"/>
    <p:sldId id="285" r:id="rId20"/>
    <p:sldId id="268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0948"/>
  </p:normalViewPr>
  <p:slideViewPr>
    <p:cSldViewPr snapToGrid="0" snapToObjects="1">
      <p:cViewPr varScale="1">
        <p:scale>
          <a:sx n="47" d="100"/>
          <a:sy n="47" d="100"/>
        </p:scale>
        <p:origin x="25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95595E-F05F-DC45-9580-4AC820D2F2E7}" type="datetimeFigureOut">
              <a:rPr kumimoji="1" lang="zh-CN" altLang="en-US" smtClean="0"/>
              <a:t>2020/3/19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9F69EC-7B58-6B4C-848D-3DE5DAB179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5754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apply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</a:t>
            </a:r>
            <a:r>
              <a:rPr lang="en" altLang="zh-CN" dirty="0"/>
              <a:t>: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com.android.library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dirty="0"/>
              <a:t>android </a:t>
            </a:r>
            <a:r>
              <a:rPr lang="en" altLang="zh-CN" b="1" dirty="0">
                <a:effectLst/>
              </a:rPr>
              <a:t>{</a:t>
            </a:r>
            <a:br>
              <a:rPr lang="en" altLang="zh-CN" b="1" dirty="0">
                <a:effectLst/>
              </a:rPr>
            </a:br>
            <a:r>
              <a:rPr lang="en" altLang="zh-CN" b="1" dirty="0">
                <a:effectLst/>
              </a:rPr>
              <a:t>    </a:t>
            </a:r>
            <a:r>
              <a:rPr lang="en" altLang="zh-CN" dirty="0" err="1"/>
              <a:t>compileSdkVersion</a:t>
            </a:r>
            <a:r>
              <a:rPr lang="en" altLang="zh-CN" dirty="0"/>
              <a:t>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29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" altLang="zh-CN" dirty="0" err="1"/>
              <a:t>buildToolsVersion</a:t>
            </a:r>
            <a:r>
              <a:rPr lang="en" altLang="zh-CN" dirty="0"/>
              <a:t>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"29.0.3"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" altLang="zh-CN" dirty="0" err="1"/>
              <a:t>defaultConfig</a:t>
            </a:r>
            <a:r>
              <a:rPr lang="en" altLang="zh-CN" dirty="0"/>
              <a:t> </a:t>
            </a:r>
            <a:r>
              <a:rPr lang="en" altLang="zh-CN" b="1" dirty="0">
                <a:effectLst/>
              </a:rPr>
              <a:t>{</a:t>
            </a:r>
            <a:br>
              <a:rPr lang="en" altLang="zh-CN" b="1" dirty="0">
                <a:effectLst/>
              </a:rPr>
            </a:br>
            <a:r>
              <a:rPr lang="en" altLang="zh-CN" b="1" dirty="0">
                <a:effectLst/>
              </a:rPr>
              <a:t>        </a:t>
            </a:r>
            <a:r>
              <a:rPr lang="en" altLang="zh-CN" dirty="0" err="1"/>
              <a:t>minSdkVersion</a:t>
            </a:r>
            <a:r>
              <a:rPr lang="en" altLang="zh-CN" dirty="0"/>
              <a:t>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23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" altLang="zh-CN" dirty="0" err="1"/>
              <a:t>targetSdkVersion</a:t>
            </a:r>
            <a:r>
              <a:rPr lang="en" altLang="zh-CN" dirty="0"/>
              <a:t>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29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" altLang="zh-CN" dirty="0" err="1"/>
              <a:t>versionCode</a:t>
            </a:r>
            <a:r>
              <a:rPr lang="en" altLang="zh-CN" dirty="0"/>
              <a:t>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" altLang="zh-CN" dirty="0" err="1"/>
              <a:t>versionName</a:t>
            </a:r>
            <a:r>
              <a:rPr lang="en" altLang="zh-CN" dirty="0"/>
              <a:t>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"1.0"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" altLang="zh-CN" dirty="0" err="1"/>
              <a:t>consumerProguardFiles</a:t>
            </a:r>
            <a:r>
              <a:rPr lang="en" altLang="zh-CN" dirty="0"/>
              <a:t>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'consumer-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rules.pro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" altLang="zh-CN" b="1" dirty="0">
                <a:effectLst/>
              </a:rPr>
              <a:t>}</a:t>
            </a:r>
            <a:br>
              <a:rPr lang="en" altLang="zh-CN" b="1" dirty="0">
                <a:effectLst/>
              </a:rPr>
            </a:br>
            <a:br>
              <a:rPr lang="en" altLang="zh-CN" b="1" dirty="0">
                <a:effectLst/>
              </a:rPr>
            </a:br>
            <a:r>
              <a:rPr lang="en" altLang="zh-CN" b="1" dirty="0">
                <a:effectLst/>
              </a:rPr>
              <a:t>    </a:t>
            </a:r>
            <a:r>
              <a:rPr lang="en" altLang="zh-CN" dirty="0" err="1"/>
              <a:t>buildTypes</a:t>
            </a:r>
            <a:r>
              <a:rPr lang="en" altLang="zh-CN" dirty="0"/>
              <a:t> </a:t>
            </a:r>
            <a:r>
              <a:rPr lang="en" altLang="zh-CN" b="1" dirty="0">
                <a:effectLst/>
              </a:rPr>
              <a:t>{</a:t>
            </a:r>
            <a:br>
              <a:rPr lang="en" altLang="zh-CN" b="1" dirty="0">
                <a:effectLst/>
              </a:rPr>
            </a:br>
            <a:r>
              <a:rPr lang="en" altLang="zh-CN" b="1" dirty="0">
                <a:effectLst/>
              </a:rPr>
              <a:t>        </a:t>
            </a:r>
            <a:r>
              <a:rPr lang="en" altLang="zh-CN" dirty="0"/>
              <a:t>release </a:t>
            </a:r>
            <a:r>
              <a:rPr lang="en" altLang="zh-CN" b="1" dirty="0">
                <a:effectLst/>
              </a:rPr>
              <a:t>{</a:t>
            </a:r>
            <a:br>
              <a:rPr lang="en" altLang="zh-CN" b="1" dirty="0">
                <a:effectLst/>
              </a:rPr>
            </a:br>
            <a:r>
              <a:rPr lang="en" altLang="zh-CN" b="1" dirty="0">
                <a:effectLst/>
              </a:rPr>
              <a:t>            </a:t>
            </a:r>
            <a:r>
              <a:rPr lang="en" altLang="zh-CN" dirty="0" err="1"/>
              <a:t>minifyEnabled</a:t>
            </a:r>
            <a:r>
              <a:rPr lang="en" altLang="zh-CN" dirty="0"/>
              <a:t>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" altLang="zh-CN" dirty="0" err="1"/>
              <a:t>proguardFiles</a:t>
            </a:r>
            <a:r>
              <a:rPr lang="en" altLang="zh-CN" dirty="0"/>
              <a:t> </a:t>
            </a:r>
            <a:r>
              <a:rPr lang="en" altLang="zh-CN" dirty="0" err="1"/>
              <a:t>getDefaultProguardFile</a:t>
            </a:r>
            <a:r>
              <a:rPr lang="en" altLang="zh-CN" dirty="0"/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proguard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-android-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optimize.txt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" altLang="zh-CN" dirty="0"/>
              <a:t>),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proguard-rules.pro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" altLang="zh-CN" b="1" dirty="0">
                <a:effectLst/>
              </a:rPr>
              <a:t>}</a:t>
            </a:r>
            <a:br>
              <a:rPr lang="en" altLang="zh-CN" b="1" dirty="0">
                <a:effectLst/>
              </a:rPr>
            </a:br>
            <a:r>
              <a:rPr lang="en" altLang="zh-CN" b="1" dirty="0">
                <a:effectLst/>
              </a:rPr>
              <a:t>    }</a:t>
            </a:r>
            <a:br>
              <a:rPr lang="en" altLang="zh-CN" b="1" dirty="0">
                <a:effectLst/>
              </a:rPr>
            </a:br>
            <a:r>
              <a:rPr lang="en" altLang="zh-CN" b="1" dirty="0">
                <a:effectLst/>
              </a:rPr>
              <a:t>}</a:t>
            </a:r>
            <a:br>
              <a:rPr lang="en" altLang="zh-CN" b="1" dirty="0">
                <a:effectLst/>
              </a:rPr>
            </a:br>
            <a:br>
              <a:rPr lang="en" altLang="zh-CN" b="1" dirty="0">
                <a:effectLst/>
              </a:rPr>
            </a:br>
            <a:r>
              <a:rPr lang="en" altLang="zh-CN" dirty="0"/>
              <a:t>repositories </a:t>
            </a:r>
            <a:r>
              <a:rPr lang="en" altLang="zh-CN" b="1" dirty="0">
                <a:effectLst/>
              </a:rPr>
              <a:t>{</a:t>
            </a:r>
            <a:br>
              <a:rPr lang="en" altLang="zh-CN" b="1" dirty="0">
                <a:effectLst/>
              </a:rPr>
            </a:br>
            <a:r>
              <a:rPr lang="en" altLang="zh-CN" b="1" dirty="0">
                <a:effectLst/>
              </a:rPr>
              <a:t>    </a:t>
            </a:r>
            <a:r>
              <a:rPr lang="en" altLang="zh-CN" dirty="0" err="1"/>
              <a:t>flatDir</a:t>
            </a:r>
            <a:r>
              <a:rPr lang="en" altLang="zh-CN" dirty="0"/>
              <a:t> </a:t>
            </a:r>
            <a:r>
              <a:rPr lang="en" altLang="zh-CN" b="1" dirty="0">
                <a:effectLst/>
              </a:rPr>
              <a:t>{</a:t>
            </a:r>
            <a:br>
              <a:rPr lang="en" altLang="zh-CN" b="1" dirty="0">
                <a:effectLst/>
              </a:rPr>
            </a:br>
            <a:r>
              <a:rPr lang="en" altLang="zh-CN" b="1" dirty="0">
                <a:effectLst/>
              </a:rPr>
              <a:t>        </a:t>
            </a:r>
            <a:r>
              <a:rPr lang="en" altLang="zh-CN" dirty="0" err="1"/>
              <a:t>dirs</a:t>
            </a:r>
            <a:r>
              <a:rPr lang="en" altLang="zh-CN" dirty="0"/>
              <a:t>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'libs'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" altLang="zh-CN" b="1" dirty="0">
                <a:effectLst/>
              </a:rPr>
              <a:t>}</a:t>
            </a:r>
            <a:br>
              <a:rPr lang="en" altLang="zh-CN" b="1" dirty="0">
                <a:effectLst/>
              </a:rPr>
            </a:br>
            <a:r>
              <a:rPr lang="en" altLang="zh-CN" b="1" dirty="0">
                <a:effectLst/>
              </a:rPr>
              <a:t>}</a:t>
            </a:r>
            <a:br>
              <a:rPr lang="en" altLang="zh-CN" b="1" dirty="0">
                <a:effectLst/>
              </a:rPr>
            </a:br>
            <a:br>
              <a:rPr lang="en" altLang="zh-CN" b="1" dirty="0">
                <a:effectLst/>
              </a:rPr>
            </a:br>
            <a:r>
              <a:rPr lang="en" altLang="zh-CN" dirty="0"/>
              <a:t>dependencies </a:t>
            </a:r>
            <a:r>
              <a:rPr lang="en" altLang="zh-CN" b="1" dirty="0">
                <a:effectLst/>
              </a:rPr>
              <a:t>{</a:t>
            </a:r>
            <a:br>
              <a:rPr lang="en" altLang="zh-CN" b="1" dirty="0">
                <a:effectLst/>
              </a:rPr>
            </a:br>
            <a:r>
              <a:rPr lang="en" altLang="zh-CN" b="1" dirty="0">
                <a:effectLst/>
              </a:rPr>
              <a:t>    </a:t>
            </a:r>
            <a:r>
              <a:rPr lang="en" altLang="zh-CN" dirty="0" err="1"/>
              <a:t>compileOnly</a:t>
            </a:r>
            <a:r>
              <a:rPr lang="en" altLang="zh-CN" dirty="0"/>
              <a:t> </a:t>
            </a:r>
            <a:r>
              <a:rPr lang="en" altLang="zh-CN" dirty="0" err="1"/>
              <a:t>fileTree</a:t>
            </a:r>
            <a:r>
              <a:rPr lang="en" altLang="zh-CN" dirty="0"/>
              <a:t>(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</a:t>
            </a:r>
            <a:r>
              <a:rPr lang="en" altLang="zh-CN" dirty="0"/>
              <a:t>: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'libs'</a:t>
            </a:r>
            <a:r>
              <a:rPr lang="en" altLang="zh-CN" dirty="0"/>
              <a:t>,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</a:t>
            </a:r>
            <a:r>
              <a:rPr lang="en" altLang="zh-CN" dirty="0"/>
              <a:t>: [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'*.jar'</a:t>
            </a:r>
            <a:r>
              <a:rPr lang="en" altLang="zh-CN" dirty="0"/>
              <a:t>])</a:t>
            </a:r>
            <a:br>
              <a:rPr lang="en" altLang="zh-CN" dirty="0"/>
            </a:br>
            <a:br>
              <a:rPr lang="en" altLang="zh-CN" dirty="0"/>
            </a:br>
            <a:r>
              <a:rPr lang="en" altLang="zh-CN" dirty="0"/>
              <a:t>    </a:t>
            </a:r>
            <a:r>
              <a:rPr lang="en" altLang="zh-CN" dirty="0" err="1"/>
              <a:t>compileOnly</a:t>
            </a:r>
            <a:r>
              <a:rPr lang="en" altLang="zh-CN" dirty="0"/>
              <a:t> </a:t>
            </a:r>
            <a:r>
              <a:rPr lang="en" altLang="zh-CN" dirty="0" err="1"/>
              <a:t>fileTree</a:t>
            </a:r>
            <a:r>
              <a:rPr lang="en" altLang="zh-CN" dirty="0"/>
              <a:t>(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</a:t>
            </a:r>
            <a:r>
              <a:rPr lang="en" altLang="zh-CN" dirty="0"/>
              <a:t>: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'../app/libs'</a:t>
            </a:r>
            <a:r>
              <a:rPr lang="en" altLang="zh-CN" dirty="0"/>
              <a:t>,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</a:t>
            </a:r>
            <a:r>
              <a:rPr lang="en" altLang="zh-CN" dirty="0"/>
              <a:t>: [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uniapp-release.aar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" altLang="zh-CN" dirty="0"/>
              <a:t>])</a:t>
            </a:r>
            <a:br>
              <a:rPr lang="en" altLang="zh-CN" dirty="0"/>
            </a:br>
            <a:br>
              <a:rPr lang="en" altLang="zh-CN" dirty="0"/>
            </a:br>
            <a:r>
              <a:rPr lang="en" altLang="zh-CN" dirty="0"/>
              <a:t>    </a:t>
            </a:r>
            <a:r>
              <a:rPr lang="en" altLang="zh-CN" dirty="0" err="1"/>
              <a:t>compileOnly</a:t>
            </a:r>
            <a:r>
              <a:rPr lang="en" altLang="zh-CN" dirty="0"/>
              <a:t>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'androidx.legacy:legacy-support-v4:1.0.0'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" altLang="zh-CN" dirty="0" err="1"/>
              <a:t>compileOnly</a:t>
            </a:r>
            <a:r>
              <a:rPr lang="en" altLang="zh-CN" dirty="0"/>
              <a:t>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'androidx.recyclerview:recyclerview:1.1.0'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" altLang="zh-CN" dirty="0" err="1"/>
              <a:t>compileOnly</a:t>
            </a:r>
            <a:r>
              <a:rPr lang="en" altLang="zh-CN" dirty="0"/>
              <a:t>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'androidx.appcompat:appcompat:1.1.0'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b="1" dirty="0">
                <a:effectLst/>
              </a:rPr>
              <a:t>}</a:t>
            </a:r>
            <a:br>
              <a:rPr lang="en" altLang="zh-CN" b="1" dirty="0">
                <a:effectLst/>
              </a:rPr>
            </a:b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9F69EC-7B58-6B4C-848D-3DE5DAB17992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0307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 </a:t>
            </a:r>
            <a:r>
              <a:rPr lang="en" altLang="zh-CN" dirty="0" err="1"/>
              <a:t>name.metaphors.hello_uniapp_plugin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" altLang="zh-CN" dirty="0" err="1"/>
              <a:t>android.app.Activity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" altLang="zh-CN" dirty="0" err="1"/>
              <a:t>android.util.Log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" altLang="zh-CN" dirty="0" err="1"/>
              <a:t>com.taobao.weex.WXSDKEngine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" altLang="zh-CN" dirty="0" err="1"/>
              <a:t>com.taobao.weex.annotation.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JSMethod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" altLang="zh-CN" dirty="0" err="1"/>
              <a:t>com.taobao.weex.bridge.JSCallback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class </a:t>
            </a:r>
            <a:r>
              <a:rPr lang="en" altLang="zh-CN" dirty="0" err="1"/>
              <a:t>HelloUniappPluginWXModule</a:t>
            </a:r>
            <a:r>
              <a:rPr lang="en" altLang="zh-CN" dirty="0"/>
              <a:t>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extends </a:t>
            </a:r>
            <a:r>
              <a:rPr lang="en" altLang="zh-CN" dirty="0" err="1"/>
              <a:t>WXSDKEngine.DestroyableModule</a:t>
            </a:r>
            <a:r>
              <a:rPr lang="en" altLang="zh-CN" dirty="0"/>
              <a:t> {</a:t>
            </a:r>
            <a:br>
              <a:rPr lang="en" altLang="zh-CN" dirty="0"/>
            </a:br>
            <a:r>
              <a:rPr lang="en" altLang="zh-CN" dirty="0"/>
              <a:t>   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private static final </a:t>
            </a:r>
            <a:r>
              <a:rPr lang="en" altLang="zh-CN" dirty="0"/>
              <a:t>String </a:t>
            </a:r>
            <a:r>
              <a:rPr lang="en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LOG_TAG </a:t>
            </a:r>
            <a:r>
              <a:rPr lang="en" altLang="zh-CN" dirty="0"/>
              <a:t>=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HUPWXModule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";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private </a:t>
            </a:r>
            <a:r>
              <a:rPr lang="en" altLang="zh-CN" dirty="0" err="1"/>
              <a:t>JSCallback</a:t>
            </a:r>
            <a:r>
              <a:rPr lang="en" altLang="zh-CN" dirty="0"/>
              <a:t>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jsCallback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@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JSMethod</a:t>
            </a:r>
            <a:r>
              <a:rPr lang="en" altLang="zh-CN" dirty="0"/>
              <a:t>(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uiThread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dirty="0"/>
              <a:t>=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en" altLang="zh-CN" dirty="0"/>
              <a:t>)</a:t>
            </a:r>
            <a:br>
              <a:rPr lang="en" altLang="zh-CN" dirty="0"/>
            </a:br>
            <a:r>
              <a:rPr lang="en" altLang="zh-CN" dirty="0"/>
              <a:t>   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void start</a:t>
            </a:r>
            <a:r>
              <a:rPr lang="en" altLang="zh-CN" dirty="0"/>
              <a:t>(</a:t>
            </a:r>
            <a:r>
              <a:rPr lang="en" altLang="zh-CN" dirty="0" err="1"/>
              <a:t>JSCallback</a:t>
            </a:r>
            <a:r>
              <a:rPr lang="en" altLang="zh-CN" dirty="0"/>
              <a:t> </a:t>
            </a:r>
            <a:r>
              <a:rPr lang="en" altLang="zh-CN" dirty="0" err="1"/>
              <a:t>jsCallback</a:t>
            </a:r>
            <a:r>
              <a:rPr lang="en" altLang="zh-CN" dirty="0"/>
              <a:t>) {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</a:t>
            </a:r>
            <a:r>
              <a:rPr lang="en" altLang="zh-CN" dirty="0"/>
              <a:t>(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mWXSDKInstance</a:t>
            </a:r>
            <a:r>
              <a:rPr lang="en" altLang="zh-CN" dirty="0" err="1"/>
              <a:t>.getContext</a:t>
            </a:r>
            <a:r>
              <a:rPr lang="en" altLang="zh-CN" dirty="0"/>
              <a:t>()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instanceof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dirty="0"/>
              <a:t>Activity) {</a:t>
            </a:r>
            <a:br>
              <a:rPr lang="en" altLang="zh-CN" dirty="0"/>
            </a:br>
            <a:r>
              <a:rPr lang="en" altLang="zh-CN" dirty="0"/>
              <a:t>           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" altLang="zh-CN" dirty="0" err="1"/>
              <a:t>.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jsCallback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dirty="0"/>
              <a:t>= </a:t>
            </a:r>
            <a:r>
              <a:rPr lang="en" altLang="zh-CN" dirty="0" err="1"/>
              <a:t>jsCallback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" altLang="zh-CN" dirty="0" err="1"/>
              <a:t>Log.</a:t>
            </a:r>
            <a:r>
              <a:rPr lang="en" altLang="zh-CN" i="1" dirty="0" err="1">
                <a:effectLst/>
              </a:rPr>
              <a:t>d</a:t>
            </a:r>
            <a:r>
              <a:rPr lang="en" altLang="zh-CN" dirty="0"/>
              <a:t>(</a:t>
            </a:r>
            <a:r>
              <a:rPr lang="en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LOG_TAG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"start"</a:t>
            </a:r>
            <a:r>
              <a:rPr lang="en" altLang="zh-CN" dirty="0"/>
              <a:t>)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" altLang="zh-CN" dirty="0"/>
              <a:t>}</a:t>
            </a:r>
            <a:br>
              <a:rPr lang="en" altLang="zh-CN" dirty="0"/>
            </a:br>
            <a:r>
              <a:rPr lang="en" altLang="zh-CN" dirty="0"/>
              <a:t>    }</a:t>
            </a:r>
            <a:br>
              <a:rPr lang="en" altLang="zh-CN" dirty="0"/>
            </a:br>
            <a:br>
              <a:rPr lang="en" altLang="zh-CN" dirty="0"/>
            </a:br>
            <a:r>
              <a:rPr lang="en" altLang="zh-CN" dirty="0"/>
              <a:t>   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@Override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public void destroy</a:t>
            </a:r>
            <a:r>
              <a:rPr lang="en" altLang="zh-CN" dirty="0"/>
              <a:t>() {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dirty="0" err="1"/>
              <a:t>Log.</a:t>
            </a:r>
            <a:r>
              <a:rPr lang="en" altLang="zh-CN" i="1" dirty="0" err="1">
                <a:effectLst/>
              </a:rPr>
              <a:t>d</a:t>
            </a:r>
            <a:r>
              <a:rPr lang="en" altLang="zh-CN" dirty="0"/>
              <a:t>(</a:t>
            </a:r>
            <a:r>
              <a:rPr lang="en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LOG_TAG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"destroy()"</a:t>
            </a:r>
            <a:r>
              <a:rPr lang="en" altLang="zh-CN" dirty="0"/>
              <a:t>)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" altLang="zh-CN" dirty="0"/>
              <a:t>}</a:t>
            </a:r>
            <a:br>
              <a:rPr lang="en" altLang="zh-CN" dirty="0"/>
            </a:br>
            <a:r>
              <a:rPr lang="en" altLang="zh-CN" dirty="0"/>
              <a:t>}</a:t>
            </a:r>
            <a:br>
              <a:rPr lang="en" altLang="zh-CN" dirty="0"/>
            </a:b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9F69EC-7B58-6B4C-848D-3DE5DAB17992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6356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 </a:t>
            </a:r>
            <a:r>
              <a:rPr lang="en" altLang="zh-CN" dirty="0" err="1"/>
              <a:t>name.metaphors.hello_uniapp_plugin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" altLang="zh-CN" dirty="0" err="1"/>
              <a:t>android.app.Application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" altLang="zh-CN" dirty="0" err="1"/>
              <a:t>android.util.Log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" altLang="zh-CN" dirty="0" err="1"/>
              <a:t>io.dcloud.weex.AppHookProxy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class </a:t>
            </a:r>
            <a:r>
              <a:rPr lang="en" altLang="zh-CN" dirty="0" err="1"/>
              <a:t>HelloUniappPluginAppHookProxy</a:t>
            </a:r>
            <a:r>
              <a:rPr lang="en" altLang="zh-CN" dirty="0"/>
              <a:t>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implements </a:t>
            </a:r>
            <a:r>
              <a:rPr lang="en" altLang="zh-CN" dirty="0" err="1"/>
              <a:t>AppHookProxy</a:t>
            </a:r>
            <a:r>
              <a:rPr lang="en" altLang="zh-CN" dirty="0"/>
              <a:t> {</a:t>
            </a:r>
            <a:br>
              <a:rPr lang="en" altLang="zh-CN" dirty="0"/>
            </a:br>
            <a:r>
              <a:rPr lang="en" altLang="zh-CN" dirty="0"/>
              <a:t>   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private static final </a:t>
            </a:r>
            <a:r>
              <a:rPr lang="en" altLang="zh-CN" dirty="0"/>
              <a:t>String </a:t>
            </a:r>
            <a:r>
              <a:rPr lang="en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LOG_TAG </a:t>
            </a:r>
            <a:r>
              <a:rPr lang="en" altLang="zh-CN" dirty="0"/>
              <a:t>=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HUPAppHookProxy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";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@Override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public void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onCreate</a:t>
            </a:r>
            <a:r>
              <a:rPr lang="en" altLang="zh-CN" dirty="0"/>
              <a:t>(Application application) {</a:t>
            </a:r>
            <a:br>
              <a:rPr lang="en" altLang="zh-CN" dirty="0"/>
            </a:br>
            <a:r>
              <a:rPr lang="en" altLang="zh-CN" dirty="0"/>
              <a:t>        </a:t>
            </a:r>
            <a:r>
              <a:rPr lang="en" altLang="zh-CN" dirty="0" err="1"/>
              <a:t>Log.</a:t>
            </a:r>
            <a:r>
              <a:rPr lang="en" altLang="zh-CN" i="1" dirty="0" err="1">
                <a:effectLst/>
              </a:rPr>
              <a:t>d</a:t>
            </a:r>
            <a:r>
              <a:rPr lang="en" altLang="zh-CN" dirty="0"/>
              <a:t>(</a:t>
            </a:r>
            <a:r>
              <a:rPr lang="en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LOG_TAG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"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onCreate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()"</a:t>
            </a:r>
            <a:r>
              <a:rPr lang="en" altLang="zh-CN" dirty="0"/>
              <a:t>)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" altLang="zh-CN" dirty="0"/>
              <a:t>}</a:t>
            </a:r>
            <a:br>
              <a:rPr lang="en" altLang="zh-CN" dirty="0"/>
            </a:br>
            <a:r>
              <a:rPr lang="en" altLang="zh-CN" dirty="0"/>
              <a:t>}</a:t>
            </a:r>
            <a:br>
              <a:rPr lang="en" altLang="zh-CN" dirty="0"/>
            </a:b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9F69EC-7B58-6B4C-848D-3DE5DAB17992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0842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{</a:t>
            </a:r>
            <a:br>
              <a:rPr lang="en" altLang="zh-CN" dirty="0"/>
            </a:br>
            <a:r>
              <a:rPr lang="en" altLang="zh-CN" dirty="0"/>
              <a:t> 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nativePlugins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": </a:t>
            </a:r>
            <a:r>
              <a:rPr lang="en" altLang="zh-CN" dirty="0"/>
              <a:t>[</a:t>
            </a:r>
            <a:br>
              <a:rPr lang="en" altLang="zh-CN" dirty="0"/>
            </a:br>
            <a:r>
              <a:rPr lang="en" altLang="zh-CN" dirty="0"/>
              <a:t>    {</a:t>
            </a:r>
            <a:br>
              <a:rPr lang="en" altLang="zh-CN" dirty="0"/>
            </a:br>
            <a:r>
              <a:rPr lang="en" altLang="zh-CN" dirty="0"/>
              <a:t>     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hooksClass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": "name.metaphors.hello_uniapp_plugin.HelloUniappPluginAppHookProxy",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"plugins": </a:t>
            </a:r>
            <a:r>
              <a:rPr lang="en" altLang="zh-CN" dirty="0"/>
              <a:t>[</a:t>
            </a:r>
            <a:br>
              <a:rPr lang="en" altLang="zh-CN" dirty="0"/>
            </a:br>
            <a:r>
              <a:rPr lang="en" altLang="zh-CN" dirty="0"/>
              <a:t>        {</a:t>
            </a:r>
            <a:br>
              <a:rPr lang="en" altLang="zh-CN" dirty="0"/>
            </a:br>
            <a:r>
              <a:rPr lang="en" altLang="zh-CN" dirty="0"/>
              <a:t>         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"type": "module",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"name": "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HelloUniappPlugin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"class": "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name.metaphors.hello_uniapp_plugin.HelloUniappPluginWXModule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b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" altLang="zh-CN" dirty="0"/>
              <a:t>}</a:t>
            </a:r>
            <a:br>
              <a:rPr lang="en" altLang="zh-CN" dirty="0"/>
            </a:br>
            <a:r>
              <a:rPr lang="en" altLang="zh-CN" dirty="0"/>
              <a:t>      ]</a:t>
            </a:r>
            <a:br>
              <a:rPr lang="en" altLang="zh-CN" dirty="0"/>
            </a:br>
            <a:r>
              <a:rPr lang="en" altLang="zh-CN" dirty="0"/>
              <a:t>    }</a:t>
            </a:r>
            <a:br>
              <a:rPr lang="en" altLang="zh-CN" dirty="0"/>
            </a:br>
            <a:r>
              <a:rPr lang="en" altLang="zh-CN" dirty="0"/>
              <a:t>  ]</a:t>
            </a:r>
            <a:br>
              <a:rPr lang="en" altLang="zh-CN" dirty="0"/>
            </a:br>
            <a:r>
              <a:rPr lang="en" altLang="zh-CN" dirty="0"/>
              <a:t>}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9F69EC-7B58-6B4C-848D-3DE5DAB17992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3362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implementation project(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':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hello_uniapp_plugin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" altLang="zh-CN" dirty="0"/>
              <a:t>)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9F69EC-7B58-6B4C-848D-3DE5DAB17992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1224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const </a:t>
            </a:r>
            <a:r>
              <a:rPr kumimoji="1" lang="en" altLang="zh-CN" dirty="0" err="1"/>
              <a:t>pluginHelloUniapp</a:t>
            </a:r>
            <a:r>
              <a:rPr kumimoji="1" lang="en" altLang="zh-CN" dirty="0"/>
              <a:t> = </a:t>
            </a:r>
            <a:r>
              <a:rPr kumimoji="1" lang="en" altLang="zh-CN" dirty="0" err="1"/>
              <a:t>uni.requireNativePlugin</a:t>
            </a:r>
            <a:r>
              <a:rPr kumimoji="1" lang="en" altLang="zh-CN" dirty="0"/>
              <a:t>("</a:t>
            </a:r>
            <a:r>
              <a:rPr kumimoji="1" lang="en" altLang="zh-CN" dirty="0" err="1"/>
              <a:t>HelloUniappPlugin</a:t>
            </a:r>
            <a:r>
              <a:rPr kumimoji="1" lang="en" altLang="zh-CN" dirty="0"/>
              <a:t>");</a:t>
            </a:r>
          </a:p>
          <a:p>
            <a:endParaRPr kumimoji="1" lang="en" altLang="zh-CN" dirty="0"/>
          </a:p>
          <a:p>
            <a:r>
              <a:rPr kumimoji="1" lang="en" altLang="zh-CN" dirty="0"/>
              <a:t>﻿</a:t>
            </a:r>
            <a:r>
              <a:rPr kumimoji="1" lang="en" altLang="zh-CN" dirty="0" err="1"/>
              <a:t>pluginHelloUniapp.start</a:t>
            </a:r>
            <a:r>
              <a:rPr kumimoji="1" lang="en" altLang="zh-CN" dirty="0"/>
              <a:t>(res =&gt; {});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9F69EC-7B58-6B4C-848D-3DE5DAB17992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0503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B36C46-5B7D-604A-96D8-C45CC5747D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78E589C-FA04-7640-AFF4-B288F13E87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4B6688-56A2-3149-A722-6A4C10DEC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59717-2628-A647-B9C0-F074FA99468D}" type="datetimeFigureOut">
              <a:rPr kumimoji="1" lang="zh-CN" altLang="en-US" smtClean="0"/>
              <a:t>2020/3/19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DAC45D-A776-5847-99A8-1CBA18EAB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075887-01B7-CE4A-993F-DB9573521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1B86-686C-E94B-9F67-3A980387D5E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865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4CA5CB-38D5-D448-9273-53CA9ADF7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39CEBA-9155-8149-BF69-37ACFF4DC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75CF59-7E6F-4D43-9A78-7E89D6497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59717-2628-A647-B9C0-F074FA99468D}" type="datetimeFigureOut">
              <a:rPr kumimoji="1" lang="zh-CN" altLang="en-US" smtClean="0"/>
              <a:t>2020/3/19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0E3AF6-0987-2A46-9195-5BE911200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B5BD05-EA30-4149-BCAF-7E7D42055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1B86-686C-E94B-9F67-3A980387D5E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3308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465D910-09DD-F246-A30F-3F2C53E128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60E4FFF-06E3-1E43-831F-EB0D3B949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D181C-6803-0A4E-966D-9ABE8DE6C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59717-2628-A647-B9C0-F074FA99468D}" type="datetimeFigureOut">
              <a:rPr kumimoji="1" lang="zh-CN" altLang="en-US" smtClean="0"/>
              <a:t>2020/3/19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F5370D-D227-2945-B91A-89AD68955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2378FB-230B-F44C-ABEE-C3560AA6E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1B86-686C-E94B-9F67-3A980387D5E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40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B77FB7-1A2D-5D48-96EC-4AC705B7D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2F47A3-1C46-CC45-BB32-6C0CFB83D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2154E1-7ED6-F24E-88B2-28149F378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59717-2628-A647-B9C0-F074FA99468D}" type="datetimeFigureOut">
              <a:rPr kumimoji="1" lang="zh-CN" altLang="en-US" smtClean="0"/>
              <a:t>2020/3/19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21AB09-F184-3547-92E0-973F2392F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5FB824-B2F3-6140-AE54-402A6E355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1B86-686C-E94B-9F67-3A980387D5E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9754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5A3AAE-35D3-874F-B4CE-441C3D9B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3F112B-33F5-F940-B3E9-1DAAB6435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DD9FB5-5AAC-0D47-8EB3-1F3F92BA3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59717-2628-A647-B9C0-F074FA99468D}" type="datetimeFigureOut">
              <a:rPr kumimoji="1" lang="zh-CN" altLang="en-US" smtClean="0"/>
              <a:t>2020/3/19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7A6D0B-647B-EE44-B14C-69E8D92D8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B0CB79-7970-8D4B-85E2-BCA3C9196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1B86-686C-E94B-9F67-3A980387D5E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6294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C4894A-0440-DA41-A1A3-AD3070189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BF6B2E-BC41-FB49-A7BD-082636E3E4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FB7A341-A58D-904F-B774-23EBB66FF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F083582-902C-EE4E-ADD6-96A8EFD62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59717-2628-A647-B9C0-F074FA99468D}" type="datetimeFigureOut">
              <a:rPr kumimoji="1" lang="zh-CN" altLang="en-US" smtClean="0"/>
              <a:t>2020/3/19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40FE06-50F2-FA43-ADA9-3BEE0D69D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55DA6B7-036E-3048-A8C3-ABCEA900C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1B86-686C-E94B-9F67-3A980387D5E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8021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E2F759-26B3-6644-AFB7-F612541A3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8964E3-04D1-3F42-B5E9-C8AA31A5F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DFCFA7-8A9A-214D-8E29-91AA8AEAED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35C6ADF-E1FE-384D-AAF6-C58AA618EB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5CF2F1E-0DBC-8F4C-B637-63C2AF3F22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A2536AA-7BC0-5942-97E5-581087EF8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59717-2628-A647-B9C0-F074FA99468D}" type="datetimeFigureOut">
              <a:rPr kumimoji="1" lang="zh-CN" altLang="en-US" smtClean="0"/>
              <a:t>2020/3/19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D339963-822E-B94E-A8F3-3C1E73A37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B3E88D6-0B99-4847-817B-F17103075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1B86-686C-E94B-9F67-3A980387D5E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0886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38CB17-A595-0649-A376-83C663651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2D7B15A-368C-3345-B3AD-A7B5BF356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59717-2628-A647-B9C0-F074FA99468D}" type="datetimeFigureOut">
              <a:rPr kumimoji="1" lang="zh-CN" altLang="en-US" smtClean="0"/>
              <a:t>2020/3/19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F279D0C-392C-6840-9823-5010CAC77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CD015A0-D9A7-CC49-9E9F-6A6F81DA1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1B86-686C-E94B-9F67-3A980387D5E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3161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2DB08C4-4947-2D47-8CD6-7239D2829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59717-2628-A647-B9C0-F074FA99468D}" type="datetimeFigureOut">
              <a:rPr kumimoji="1" lang="zh-CN" altLang="en-US" smtClean="0"/>
              <a:t>2020/3/19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85D672B-3696-0A40-A375-76E16AE93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071517-6627-5947-B3C9-B46B19F2E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1B86-686C-E94B-9F67-3A980387D5E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2834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2DDDF5-B053-2748-BDB6-562499AA9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71578E-A19F-114E-BB11-EF76BE4DC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F4C3DA7-35F8-284E-AB61-4B8A254142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27500B-DA49-E249-A11D-8E337145D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59717-2628-A647-B9C0-F074FA99468D}" type="datetimeFigureOut">
              <a:rPr kumimoji="1" lang="zh-CN" altLang="en-US" smtClean="0"/>
              <a:t>2020/3/19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93A04C-DBB5-5C47-9A4C-2C3A497C0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B15350-C8D3-2749-9F59-1F4806A34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1B86-686C-E94B-9F67-3A980387D5E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1399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6A9FEF-2A91-9E4E-BF48-638B9191E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3E94274-F6D1-6640-A3F1-101F05849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86FD319-79EA-6641-98AF-5C874320C7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06CC106-B265-D14A-929B-73CA9C297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59717-2628-A647-B9C0-F074FA99468D}" type="datetimeFigureOut">
              <a:rPr kumimoji="1" lang="zh-CN" altLang="en-US" smtClean="0"/>
              <a:t>2020/3/19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6D11732-1ACA-9E41-8FFB-BA5326B41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3AAD11-BEA0-CD41-A547-E0391F33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1B86-686C-E94B-9F67-3A980387D5E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1620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D125E6F-FAF5-E64D-B764-D8729DBBB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25B680-60A7-A24D-87D3-56A6E284F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CFCF14-8488-094F-A244-568290B03F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59717-2628-A647-B9C0-F074FA99468D}" type="datetimeFigureOut">
              <a:rPr kumimoji="1" lang="zh-CN" altLang="en-US" smtClean="0"/>
              <a:t>2020/3/19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1D181C-1249-4E4C-85ED-64E189BAAB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298990-E711-CF47-BAE5-728AC3575D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D1B86-686C-E94B-9F67-3A980387D5E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6316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ndroid-SDK@2.6.1.74103_20200226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0C57855-5685-A04A-A27A-51F66942487B}"/>
              </a:ext>
            </a:extLst>
          </p:cNvPr>
          <p:cNvSpPr txBox="1"/>
          <p:nvPr/>
        </p:nvSpPr>
        <p:spPr>
          <a:xfrm>
            <a:off x="3532638" y="2909192"/>
            <a:ext cx="5126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/>
              <a:t>创建 </a:t>
            </a:r>
            <a:r>
              <a:rPr kumimoji="1" lang="en-US" altLang="zh-CN" sz="2800" dirty="0" err="1"/>
              <a:t>uni</a:t>
            </a:r>
            <a:r>
              <a:rPr kumimoji="1" lang="en-US" altLang="zh-CN" sz="2800" dirty="0"/>
              <a:t>-app Android </a:t>
            </a:r>
            <a:r>
              <a:rPr kumimoji="1" lang="zh-CN" altLang="en-US" sz="2800" dirty="0"/>
              <a:t>原生插件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2A35A45-74B7-4344-B8C7-E9EC06595AAC}"/>
              </a:ext>
            </a:extLst>
          </p:cNvPr>
          <p:cNvSpPr txBox="1"/>
          <p:nvPr/>
        </p:nvSpPr>
        <p:spPr>
          <a:xfrm>
            <a:off x="4132161" y="4380932"/>
            <a:ext cx="39276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/>
              <a:t>以</a:t>
            </a:r>
            <a:endParaRPr kumimoji="1" lang="en-US" altLang="zh-CN" dirty="0"/>
          </a:p>
          <a:p>
            <a:pPr algn="ctr"/>
            <a:r>
              <a:rPr kumimoji="1" lang="en-US" altLang="zh-CN" dirty="0" err="1"/>
              <a:t>HBuilderX</a:t>
            </a:r>
            <a:r>
              <a:rPr kumimoji="1" lang="zh-CN" altLang="en-US" dirty="0"/>
              <a:t> </a:t>
            </a:r>
            <a:r>
              <a:rPr kumimoji="1" lang="en-US" altLang="zh-CN" dirty="0"/>
              <a:t>2.6.1.20200226</a:t>
            </a:r>
          </a:p>
          <a:p>
            <a:pPr algn="ctr"/>
            <a:r>
              <a:rPr kumimoji="1" lang="en" altLang="zh-CN" dirty="0">
                <a:hlinkClick r:id="rId2"/>
              </a:rPr>
              <a:t>Android-SDK@2.6.1.74103_20200226</a:t>
            </a:r>
            <a:endParaRPr kumimoji="1" lang="en" altLang="zh-CN" dirty="0"/>
          </a:p>
          <a:p>
            <a:pPr algn="ctr"/>
            <a:r>
              <a:rPr kumimoji="1" lang="en" altLang="zh-CN" dirty="0"/>
              <a:t>Android Studio 3.6.1</a:t>
            </a:r>
          </a:p>
          <a:p>
            <a:pPr algn="ctr"/>
            <a:r>
              <a:rPr kumimoji="1" lang="zh-CN" altLang="en" dirty="0"/>
              <a:t>为例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84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0C57855-5685-A04A-A27A-51F66942487B}"/>
              </a:ext>
            </a:extLst>
          </p:cNvPr>
          <p:cNvSpPr txBox="1"/>
          <p:nvPr/>
        </p:nvSpPr>
        <p:spPr>
          <a:xfrm>
            <a:off x="2065089" y="2905780"/>
            <a:ext cx="8061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4.</a:t>
            </a:r>
            <a:r>
              <a:rPr kumimoji="1" lang="zh-CN" altLang="en-US" sz="2800" dirty="0"/>
              <a:t> 新建 </a:t>
            </a:r>
            <a:r>
              <a:rPr kumimoji="1" lang="en-US" altLang="zh-CN" sz="2800" dirty="0" err="1"/>
              <a:t>XXWXModule.java</a:t>
            </a:r>
            <a:r>
              <a:rPr kumimoji="1" lang="zh-CN" altLang="en-US" sz="2800" dirty="0"/>
              <a:t>、</a:t>
            </a:r>
            <a:r>
              <a:rPr kumimoji="1" lang="en-US" altLang="zh-CN" sz="2800" dirty="0" err="1"/>
              <a:t>XXAppHookProxy.java</a:t>
            </a:r>
            <a:r>
              <a:rPr kumimoji="1" lang="zh-CN" alt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5307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D7B1DB6-6420-EE46-A5C2-6A35BBD87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79" y="0"/>
            <a:ext cx="11324242" cy="6858000"/>
          </a:xfrm>
          <a:prstGeom prst="rect">
            <a:avLst/>
          </a:prstGeom>
        </p:spPr>
      </p:pic>
      <p:sp>
        <p:nvSpPr>
          <p:cNvPr id="4" name="左箭头 3">
            <a:extLst>
              <a:ext uri="{FF2B5EF4-FFF2-40B4-BE49-F238E27FC236}">
                <a16:creationId xmlns:a16="http://schemas.microsoft.com/office/drawing/2014/main" id="{82A6A823-D17A-5149-A5F7-F4BED0735F40}"/>
              </a:ext>
            </a:extLst>
          </p:cNvPr>
          <p:cNvSpPr/>
          <p:nvPr/>
        </p:nvSpPr>
        <p:spPr>
          <a:xfrm>
            <a:off x="4058389" y="2754712"/>
            <a:ext cx="611875" cy="270681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7432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6144F03-60C4-7D4A-A2DF-60F3C30B5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79" y="0"/>
            <a:ext cx="11324242" cy="6858000"/>
          </a:xfrm>
          <a:prstGeom prst="rect">
            <a:avLst/>
          </a:prstGeom>
        </p:spPr>
      </p:pic>
      <p:sp>
        <p:nvSpPr>
          <p:cNvPr id="4" name="左箭头 3">
            <a:extLst>
              <a:ext uri="{FF2B5EF4-FFF2-40B4-BE49-F238E27FC236}">
                <a16:creationId xmlns:a16="http://schemas.microsoft.com/office/drawing/2014/main" id="{33CBCAC8-DFA6-E444-A57A-4BA0EC2197C5}"/>
              </a:ext>
            </a:extLst>
          </p:cNvPr>
          <p:cNvSpPr/>
          <p:nvPr/>
        </p:nvSpPr>
        <p:spPr>
          <a:xfrm>
            <a:off x="4058389" y="2599968"/>
            <a:ext cx="611875" cy="270681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6079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0C57855-5685-A04A-A27A-51F66942487B}"/>
              </a:ext>
            </a:extLst>
          </p:cNvPr>
          <p:cNvSpPr txBox="1"/>
          <p:nvPr/>
        </p:nvSpPr>
        <p:spPr>
          <a:xfrm>
            <a:off x="3661680" y="2905780"/>
            <a:ext cx="4868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5.</a:t>
            </a:r>
            <a:r>
              <a:rPr kumimoji="1" lang="zh-CN" altLang="en-US" sz="2800" dirty="0"/>
              <a:t> 新建 </a:t>
            </a:r>
            <a:r>
              <a:rPr kumimoji="1" lang="en-US" altLang="zh-CN" sz="2800" dirty="0" err="1"/>
              <a:t>dcloud_uniplugins.json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26595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42FD7A1-C4E1-0145-B6B3-1C2888701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79" y="0"/>
            <a:ext cx="11324242" cy="6858000"/>
          </a:xfrm>
          <a:prstGeom prst="rect">
            <a:avLst/>
          </a:prstGeom>
        </p:spPr>
      </p:pic>
      <p:sp>
        <p:nvSpPr>
          <p:cNvPr id="4" name="左箭头 3">
            <a:extLst>
              <a:ext uri="{FF2B5EF4-FFF2-40B4-BE49-F238E27FC236}">
                <a16:creationId xmlns:a16="http://schemas.microsoft.com/office/drawing/2014/main" id="{81C6EF97-7B6F-6746-ACD7-EB940D47DD8C}"/>
              </a:ext>
            </a:extLst>
          </p:cNvPr>
          <p:cNvSpPr/>
          <p:nvPr/>
        </p:nvSpPr>
        <p:spPr>
          <a:xfrm>
            <a:off x="4030253" y="2585900"/>
            <a:ext cx="471409" cy="297977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7528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0C57855-5685-A04A-A27A-51F66942487B}"/>
              </a:ext>
            </a:extLst>
          </p:cNvPr>
          <p:cNvSpPr txBox="1"/>
          <p:nvPr/>
        </p:nvSpPr>
        <p:spPr>
          <a:xfrm>
            <a:off x="3516607" y="2905780"/>
            <a:ext cx="5158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6.</a:t>
            </a:r>
            <a:r>
              <a:rPr kumimoji="1" lang="zh-CN" altLang="en-US" sz="2800" dirty="0"/>
              <a:t> 修改 </a:t>
            </a:r>
            <a:r>
              <a:rPr kumimoji="1" lang="en-US" altLang="zh-CN" sz="2800" dirty="0"/>
              <a:t>app</a:t>
            </a:r>
            <a:r>
              <a:rPr kumimoji="1" lang="zh-CN" altLang="en-US" sz="2800" dirty="0"/>
              <a:t> 下 </a:t>
            </a:r>
            <a:r>
              <a:rPr kumimoji="1" lang="en-US" altLang="zh-CN" sz="2800" dirty="0" err="1"/>
              <a:t>build.gradle</a:t>
            </a:r>
            <a:r>
              <a:rPr kumimoji="1" lang="en-US" altLang="zh-CN" sz="2800" dirty="0"/>
              <a:t> </a:t>
            </a:r>
            <a:r>
              <a:rPr kumimoji="1" lang="zh-CN" altLang="en-US" sz="2800" dirty="0"/>
              <a:t>文件</a:t>
            </a:r>
          </a:p>
        </p:txBody>
      </p:sp>
    </p:spTree>
    <p:extLst>
      <p:ext uri="{BB962C8B-B14F-4D97-AF65-F5344CB8AC3E}">
        <p14:creationId xmlns:p14="http://schemas.microsoft.com/office/powerpoint/2010/main" val="1866116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9C01614-3E76-FE4A-9755-3742DBA71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79" y="0"/>
            <a:ext cx="11324242" cy="6858000"/>
          </a:xfrm>
          <a:prstGeom prst="rect">
            <a:avLst/>
          </a:prstGeom>
        </p:spPr>
      </p:pic>
      <p:sp>
        <p:nvSpPr>
          <p:cNvPr id="4" name="左箭头 3">
            <a:extLst>
              <a:ext uri="{FF2B5EF4-FFF2-40B4-BE49-F238E27FC236}">
                <a16:creationId xmlns:a16="http://schemas.microsoft.com/office/drawing/2014/main" id="{92FEBE52-D3C7-8842-9E4E-5C1A67998668}"/>
              </a:ext>
            </a:extLst>
          </p:cNvPr>
          <p:cNvSpPr/>
          <p:nvPr/>
        </p:nvSpPr>
        <p:spPr>
          <a:xfrm>
            <a:off x="4044321" y="3363999"/>
            <a:ext cx="611875" cy="270681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2743981F-12A2-C441-BA6D-5E1AD6EE656A}"/>
              </a:ext>
            </a:extLst>
          </p:cNvPr>
          <p:cNvCxnSpPr/>
          <p:nvPr/>
        </p:nvCxnSpPr>
        <p:spPr>
          <a:xfrm>
            <a:off x="4740812" y="4909625"/>
            <a:ext cx="257438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133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0C57855-5685-A04A-A27A-51F66942487B}"/>
              </a:ext>
            </a:extLst>
          </p:cNvPr>
          <p:cNvSpPr txBox="1"/>
          <p:nvPr/>
        </p:nvSpPr>
        <p:spPr>
          <a:xfrm>
            <a:off x="2469847" y="2474893"/>
            <a:ext cx="72523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 dirty="0"/>
              <a:t>7.</a:t>
            </a:r>
            <a:r>
              <a:rPr kumimoji="1" lang="zh-CN" altLang="en-US" sz="2800" dirty="0"/>
              <a:t> </a:t>
            </a:r>
            <a:r>
              <a:rPr kumimoji="1" lang="en-US" altLang="zh-CN" sz="2800" dirty="0" err="1"/>
              <a:t>uni</a:t>
            </a:r>
            <a:r>
              <a:rPr kumimoji="1" lang="en-US" altLang="zh-CN" sz="2800" dirty="0"/>
              <a:t>-app </a:t>
            </a:r>
            <a:r>
              <a:rPr kumimoji="1" lang="zh-CN" altLang="en-US" sz="2800" dirty="0"/>
              <a:t>工程调用 </a:t>
            </a:r>
            <a:r>
              <a:rPr kumimoji="1" lang="en-US" altLang="zh-CN" sz="2800" dirty="0"/>
              <a:t>Android</a:t>
            </a:r>
            <a:r>
              <a:rPr kumimoji="1" lang="zh-CN" altLang="en-US" sz="2800" dirty="0"/>
              <a:t> 原生插件</a:t>
            </a:r>
            <a:endParaRPr kumimoji="1" lang="en-US" altLang="zh-CN" sz="2800" dirty="0"/>
          </a:p>
          <a:p>
            <a:pPr algn="ctr"/>
            <a:r>
              <a:rPr kumimoji="1" lang="en-US" altLang="zh-CN" sz="2800" dirty="0"/>
              <a:t>=&gt;</a:t>
            </a:r>
            <a:r>
              <a:rPr kumimoji="1" lang="zh-CN" altLang="en-US" sz="2800" dirty="0"/>
              <a:t>生成本地打包 </a:t>
            </a:r>
            <a:r>
              <a:rPr kumimoji="1" lang="en-US" altLang="zh-CN" sz="2800" dirty="0"/>
              <a:t>App</a:t>
            </a:r>
            <a:r>
              <a:rPr kumimoji="1" lang="zh-CN" altLang="en-US" sz="2800" dirty="0"/>
              <a:t> 资源放入 </a:t>
            </a:r>
            <a:r>
              <a:rPr kumimoji="1" lang="en-US" altLang="zh-CN" sz="2800" dirty="0"/>
              <a:t>Android</a:t>
            </a:r>
            <a:r>
              <a:rPr kumimoji="1" lang="zh-CN" altLang="en-US" sz="2800" dirty="0"/>
              <a:t> 工程</a:t>
            </a:r>
          </a:p>
        </p:txBody>
      </p:sp>
    </p:spTree>
    <p:extLst>
      <p:ext uri="{BB962C8B-B14F-4D97-AF65-F5344CB8AC3E}">
        <p14:creationId xmlns:p14="http://schemas.microsoft.com/office/powerpoint/2010/main" val="2534907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3F08398-6ED2-CD4C-8D0A-D47F09950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79" y="0"/>
            <a:ext cx="11324242" cy="6858000"/>
          </a:xfrm>
          <a:prstGeom prst="rect">
            <a:avLst/>
          </a:prstGeom>
        </p:spPr>
      </p:pic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C21D3576-96D4-4348-9237-4A16EB0A3460}"/>
              </a:ext>
            </a:extLst>
          </p:cNvPr>
          <p:cNvCxnSpPr>
            <a:cxnSpLocks/>
          </p:cNvCxnSpPr>
          <p:nvPr/>
        </p:nvCxnSpPr>
        <p:spPr>
          <a:xfrm>
            <a:off x="3699804" y="2869809"/>
            <a:ext cx="448759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41CA652E-2303-3948-A0FA-4D4703765527}"/>
              </a:ext>
            </a:extLst>
          </p:cNvPr>
          <p:cNvCxnSpPr>
            <a:cxnSpLocks/>
          </p:cNvCxnSpPr>
          <p:nvPr/>
        </p:nvCxnSpPr>
        <p:spPr>
          <a:xfrm>
            <a:off x="4189829" y="4161693"/>
            <a:ext cx="221097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74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0C57855-5685-A04A-A27A-51F66942487B}"/>
              </a:ext>
            </a:extLst>
          </p:cNvPr>
          <p:cNvSpPr txBox="1"/>
          <p:nvPr/>
        </p:nvSpPr>
        <p:spPr>
          <a:xfrm>
            <a:off x="4205097" y="2905780"/>
            <a:ext cx="3781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9.</a:t>
            </a:r>
            <a:r>
              <a:rPr kumimoji="1" lang="zh-CN" altLang="en-US" sz="2800" dirty="0"/>
              <a:t> 调试运行，调用成功</a:t>
            </a:r>
          </a:p>
        </p:txBody>
      </p:sp>
    </p:spTree>
    <p:extLst>
      <p:ext uri="{BB962C8B-B14F-4D97-AF65-F5344CB8AC3E}">
        <p14:creationId xmlns:p14="http://schemas.microsoft.com/office/powerpoint/2010/main" val="570310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0C57855-5685-A04A-A27A-51F66942487B}"/>
              </a:ext>
            </a:extLst>
          </p:cNvPr>
          <p:cNvSpPr txBox="1"/>
          <p:nvPr/>
        </p:nvSpPr>
        <p:spPr>
          <a:xfrm>
            <a:off x="3072576" y="2905780"/>
            <a:ext cx="6133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1.</a:t>
            </a:r>
            <a:r>
              <a:rPr kumimoji="1" lang="zh-CN" altLang="en-US" sz="2800" dirty="0"/>
              <a:t> 新建 </a:t>
            </a:r>
            <a:r>
              <a:rPr kumimoji="1" lang="en-US" altLang="zh-CN" sz="2800" dirty="0"/>
              <a:t>Android</a:t>
            </a:r>
            <a:r>
              <a:rPr kumimoji="1" lang="zh-CN" altLang="en-US" sz="2800" dirty="0"/>
              <a:t> </a:t>
            </a:r>
            <a:r>
              <a:rPr kumimoji="1" lang="en-US" altLang="zh-CN" sz="2800" dirty="0" err="1"/>
              <a:t>uni</a:t>
            </a:r>
            <a:r>
              <a:rPr kumimoji="1" lang="en-US" altLang="zh-CN" sz="2800" dirty="0"/>
              <a:t>-app </a:t>
            </a:r>
            <a:r>
              <a:rPr kumimoji="1" lang="zh-CN" altLang="en-US" sz="2800" dirty="0"/>
              <a:t>插件</a:t>
            </a:r>
            <a:r>
              <a:rPr kumimoji="1" lang="en-US" altLang="zh-CN" sz="2800" dirty="0"/>
              <a:t> Module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50293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6CE77CD-0222-8B4B-89FF-0996C5B67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79" y="0"/>
            <a:ext cx="11324242" cy="6858000"/>
          </a:xfrm>
          <a:prstGeom prst="rect">
            <a:avLst/>
          </a:prstGeom>
        </p:spPr>
      </p:pic>
      <p:sp>
        <p:nvSpPr>
          <p:cNvPr id="4" name="左箭头 3">
            <a:extLst>
              <a:ext uri="{FF2B5EF4-FFF2-40B4-BE49-F238E27FC236}">
                <a16:creationId xmlns:a16="http://schemas.microsoft.com/office/drawing/2014/main" id="{9F5D192A-F44D-1E49-9154-A6AA5EB10502}"/>
              </a:ext>
            </a:extLst>
          </p:cNvPr>
          <p:cNvSpPr/>
          <p:nvPr/>
        </p:nvSpPr>
        <p:spPr>
          <a:xfrm>
            <a:off x="7117100" y="4033401"/>
            <a:ext cx="1119116" cy="23201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5486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02EB1BA-7C3C-584F-91CA-BC4635F21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6" name="左箭头 5">
            <a:extLst>
              <a:ext uri="{FF2B5EF4-FFF2-40B4-BE49-F238E27FC236}">
                <a16:creationId xmlns:a16="http://schemas.microsoft.com/office/drawing/2014/main" id="{30171E95-17C6-D048-9FA4-F520FFE9FF9A}"/>
              </a:ext>
            </a:extLst>
          </p:cNvPr>
          <p:cNvSpPr/>
          <p:nvPr/>
        </p:nvSpPr>
        <p:spPr>
          <a:xfrm>
            <a:off x="7588155" y="1596788"/>
            <a:ext cx="1119116" cy="23201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8093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BAD65EF-10C9-A147-99CB-85E06FA53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604" y="0"/>
            <a:ext cx="8966791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9B53B1E-D68F-694F-B14D-412D84F82145}"/>
              </a:ext>
            </a:extLst>
          </p:cNvPr>
          <p:cNvSpPr txBox="1"/>
          <p:nvPr/>
        </p:nvSpPr>
        <p:spPr>
          <a:xfrm>
            <a:off x="4899547" y="2797792"/>
            <a:ext cx="383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</a:rPr>
              <a:t>1</a:t>
            </a:r>
            <a:endParaRPr kumimoji="1"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8B05CCA-78B4-7146-BEB9-E6B5E7793410}"/>
              </a:ext>
            </a:extLst>
          </p:cNvPr>
          <p:cNvSpPr txBox="1"/>
          <p:nvPr/>
        </p:nvSpPr>
        <p:spPr>
          <a:xfrm>
            <a:off x="8709546" y="5461380"/>
            <a:ext cx="383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</a:rPr>
              <a:t>2</a:t>
            </a:r>
            <a:endParaRPr kumimoji="1"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500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32437B2-6CE7-554E-A8F5-4FA6D7881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604" y="0"/>
            <a:ext cx="8966791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4F529F8-1D9B-D74C-8D36-C734C067627C}"/>
              </a:ext>
            </a:extLst>
          </p:cNvPr>
          <p:cNvSpPr txBox="1"/>
          <p:nvPr/>
        </p:nvSpPr>
        <p:spPr>
          <a:xfrm>
            <a:off x="2680919" y="2897820"/>
            <a:ext cx="383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</a:rPr>
              <a:t>2</a:t>
            </a:r>
            <a:endParaRPr kumimoji="1"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89849DA-38B4-AE49-A7D0-1635FA4C8EBD}"/>
              </a:ext>
            </a:extLst>
          </p:cNvPr>
          <p:cNvSpPr txBox="1"/>
          <p:nvPr/>
        </p:nvSpPr>
        <p:spPr>
          <a:xfrm>
            <a:off x="2687744" y="2274572"/>
            <a:ext cx="383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</a:rPr>
              <a:t>1</a:t>
            </a:r>
            <a:endParaRPr kumimoji="1"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3792AD1-3945-5A46-AEB0-C5C10529FA1C}"/>
              </a:ext>
            </a:extLst>
          </p:cNvPr>
          <p:cNvSpPr txBox="1"/>
          <p:nvPr/>
        </p:nvSpPr>
        <p:spPr>
          <a:xfrm>
            <a:off x="2678645" y="3429000"/>
            <a:ext cx="383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</a:rPr>
              <a:t>3</a:t>
            </a:r>
            <a:endParaRPr kumimoji="1"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32EA933-D639-BB4E-BC70-4D59CB1AC4BB}"/>
              </a:ext>
            </a:extLst>
          </p:cNvPr>
          <p:cNvSpPr txBox="1"/>
          <p:nvPr/>
        </p:nvSpPr>
        <p:spPr>
          <a:xfrm>
            <a:off x="2678645" y="4685844"/>
            <a:ext cx="383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</a:rPr>
              <a:t>5</a:t>
            </a:r>
            <a:endParaRPr kumimoji="1"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91DF7A6-988E-234A-ABA7-83A844A3AEA0}"/>
              </a:ext>
            </a:extLst>
          </p:cNvPr>
          <p:cNvSpPr txBox="1"/>
          <p:nvPr/>
        </p:nvSpPr>
        <p:spPr>
          <a:xfrm>
            <a:off x="2680919" y="4189920"/>
            <a:ext cx="383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</a:rPr>
              <a:t>4</a:t>
            </a:r>
            <a:endParaRPr kumimoji="1"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ED6C40F-C755-2C4B-8D36-83C9F04C3B94}"/>
              </a:ext>
            </a:extLst>
          </p:cNvPr>
          <p:cNvSpPr txBox="1"/>
          <p:nvPr/>
        </p:nvSpPr>
        <p:spPr>
          <a:xfrm>
            <a:off x="9457899" y="5431810"/>
            <a:ext cx="383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</a:rPr>
              <a:t>6</a:t>
            </a:r>
            <a:endParaRPr kumimoji="1"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853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0C57855-5685-A04A-A27A-51F66942487B}"/>
              </a:ext>
            </a:extLst>
          </p:cNvPr>
          <p:cNvSpPr txBox="1"/>
          <p:nvPr/>
        </p:nvSpPr>
        <p:spPr>
          <a:xfrm>
            <a:off x="4384634" y="2905780"/>
            <a:ext cx="3422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2.</a:t>
            </a:r>
            <a:r>
              <a:rPr kumimoji="1" lang="zh-CN" altLang="en-US" sz="2800" dirty="0"/>
              <a:t> 删除不必要的文件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053A9AD-15F4-3A4F-816A-D745B406FC78}"/>
              </a:ext>
            </a:extLst>
          </p:cNvPr>
          <p:cNvSpPr txBox="1"/>
          <p:nvPr/>
        </p:nvSpPr>
        <p:spPr>
          <a:xfrm>
            <a:off x="4958509" y="4790364"/>
            <a:ext cx="2274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/>
              <a:t>插件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src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androidTest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插件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src</a:t>
            </a:r>
            <a:r>
              <a:rPr kumimoji="1" lang="en-US" altLang="zh-CN" dirty="0"/>
              <a:t>/test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6843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6A8F4F3-707F-3B41-9BB0-7342D6F80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79" y="0"/>
            <a:ext cx="11324242" cy="6858000"/>
          </a:xfrm>
          <a:prstGeom prst="rect">
            <a:avLst/>
          </a:prstGeom>
        </p:spPr>
      </p:pic>
      <p:sp>
        <p:nvSpPr>
          <p:cNvPr id="4" name="左箭头 3">
            <a:extLst>
              <a:ext uri="{FF2B5EF4-FFF2-40B4-BE49-F238E27FC236}">
                <a16:creationId xmlns:a16="http://schemas.microsoft.com/office/drawing/2014/main" id="{13EF8401-46F3-9A43-922C-C0B94EF5EEA4}"/>
              </a:ext>
            </a:extLst>
          </p:cNvPr>
          <p:cNvSpPr/>
          <p:nvPr/>
        </p:nvSpPr>
        <p:spPr>
          <a:xfrm>
            <a:off x="3482453" y="2156347"/>
            <a:ext cx="1119116" cy="23201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左箭头 4">
            <a:extLst>
              <a:ext uri="{FF2B5EF4-FFF2-40B4-BE49-F238E27FC236}">
                <a16:creationId xmlns:a16="http://schemas.microsoft.com/office/drawing/2014/main" id="{0E9961CE-6CBD-DA40-B8CB-B775F930FEA0}"/>
              </a:ext>
            </a:extLst>
          </p:cNvPr>
          <p:cNvSpPr/>
          <p:nvPr/>
        </p:nvSpPr>
        <p:spPr>
          <a:xfrm>
            <a:off x="3496101" y="2472519"/>
            <a:ext cx="1119116" cy="23201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3118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0C57855-5685-A04A-A27A-51F66942487B}"/>
              </a:ext>
            </a:extLst>
          </p:cNvPr>
          <p:cNvSpPr txBox="1"/>
          <p:nvPr/>
        </p:nvSpPr>
        <p:spPr>
          <a:xfrm>
            <a:off x="3551874" y="2905780"/>
            <a:ext cx="5088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3.</a:t>
            </a:r>
            <a:r>
              <a:rPr kumimoji="1" lang="zh-CN" altLang="en-US" sz="2800" dirty="0"/>
              <a:t> 修改插件下 </a:t>
            </a:r>
            <a:r>
              <a:rPr kumimoji="1" lang="en-US" altLang="zh-CN" sz="2800" dirty="0" err="1"/>
              <a:t>build.gradle</a:t>
            </a:r>
            <a:r>
              <a:rPr kumimoji="1" lang="zh-CN" altLang="en-US" sz="2800" dirty="0"/>
              <a:t> 文件</a:t>
            </a:r>
          </a:p>
        </p:txBody>
      </p:sp>
    </p:spTree>
    <p:extLst>
      <p:ext uri="{BB962C8B-B14F-4D97-AF65-F5344CB8AC3E}">
        <p14:creationId xmlns:p14="http://schemas.microsoft.com/office/powerpoint/2010/main" val="1541518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A87A26B-8E5D-D14E-BF99-B56AB6487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79" y="0"/>
            <a:ext cx="11324242" cy="6858000"/>
          </a:xfrm>
          <a:prstGeom prst="rect">
            <a:avLst/>
          </a:prstGeom>
        </p:spPr>
      </p:pic>
      <p:sp>
        <p:nvSpPr>
          <p:cNvPr id="5" name="左箭头 4">
            <a:extLst>
              <a:ext uri="{FF2B5EF4-FFF2-40B4-BE49-F238E27FC236}">
                <a16:creationId xmlns:a16="http://schemas.microsoft.com/office/drawing/2014/main" id="{736869B8-38AB-3748-9FD9-6EBA082D2742}"/>
              </a:ext>
            </a:extLst>
          </p:cNvPr>
          <p:cNvSpPr/>
          <p:nvPr/>
        </p:nvSpPr>
        <p:spPr>
          <a:xfrm>
            <a:off x="3509749" y="2445223"/>
            <a:ext cx="611875" cy="270681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308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692</Words>
  <Application>Microsoft Macintosh PowerPoint</Application>
  <PresentationFormat>宽屏</PresentationFormat>
  <Paragraphs>39</Paragraphs>
  <Slides>20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曹 玺</dc:creator>
  <cp:lastModifiedBy>曹 玺</cp:lastModifiedBy>
  <cp:revision>12</cp:revision>
  <dcterms:created xsi:type="dcterms:W3CDTF">2020-03-18T10:00:32Z</dcterms:created>
  <dcterms:modified xsi:type="dcterms:W3CDTF">2020-03-19T03:17:33Z</dcterms:modified>
</cp:coreProperties>
</file>